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te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72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రెండవ కుమారుడు తప్పిపోయాడు మరియు కనుగొనబడ్డాడు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క్విజ్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తిరిగి వచ్చిన రెండో కొడుకుతో తండ్రి ఎలా ప్రవర్తించాడు?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రెండవ కొడుకును తన్నాడు.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రెండో కొడుకుని కొట్టాడు.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రెండవ కొడుకును చూడలేదు.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రెండవ కొడుకును సంతోషంగా స్వాగతించాడు.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అతను రెండవ కొడుకును సంతోషంగా స్వాగతించాడు.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 81దేవుని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పదివేల టాలెంట్స్ బాకీ ఉన్న ఋణగ్రస్తుడు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'నేను నీపై కనికరించినట్లే నీ తోటి సేవకునిపై కూడా దయ కలిగి ఉండకూడదా?'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రాజుకు పదివేల తలాంతులు బాకీ ఉన్న ఒక వ్యక్తి ఉన్నాడు. రాజు ఆ వ్యక్తిపై జాలిపడి, రుణాన్ని రద్దు చేశాడు.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 ఆ వ్యక్తి బయటకు వెళ్లినప్పుడు, తన తోటి సేవకుల్లో వంద దేనారాలు బాకీ ఉన్న వ్యక్తిని చూశాడు. అతడిని పట్టుకుని కోపంగా ఉన్నాడు. "మీరు నాకు చెల్లించాల్సిన వాటిని తిరిగి చెల్లించండి!"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అతను తన తోటి సేవకుడిని జైలులో పడేశాడు. రాజు తన ఇతర సేవకుడి నుండి ఈ వార్త విన్నాడు.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రాజు కోపంగా మరియు సేవకుడిని వెనక్కి పిలిచాడు. “నువ్వు నన్ను వేడుకున్నందుకు నీ అప్పు మొత్తం రద్దు చేసాను. నేను నీ మీద కనికరించినట్లే నీ తోటి సేవకుల మీద కూడా దయ చూపాలి కదా?”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“పరలోకంలో ఉన్న మన తండ్రి మిమ్మల్ని క్షమించినట్లు మీరు ఒకరినొకరు క్షమించుకోవాలి” అని యేసు చెప్పాడు.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సేవకుడు పదివేల టాలెంట్ల చాలా పెద్ద అప్పును తీర్చాడు.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 తనకు వంద దేనారాలు బాకీ ఉన్న తన తోటి సేవకుణ్ణి క్షమించలేదు.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ఇది కృతజ్ఞత లేని వైఖరి.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కూడా యేసు ద్వారా కృప ద్వారా క్షమించబడ్డాము మరియు రక్షించబడ్డాము.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ఆ కృపను మరువకుంటే మనకు అన్యాయం చేసిన వారిని క్షమించాలి.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మనలను చివరి వరకు క్షమించి ప్రేమించేవాడు.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రాజు చేత ఎంత డబ్బు రాసి ఇచ్చాడు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వంద దేనారీలు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రెండు వందల డెనారీలు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వంద ప్రతిభావంతులు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పదివేల ప్రతిభ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పదివేల ప్రతిభ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4000"/>
              <a:t>ఎందుకంటే ఈ నా కొడుకు చనిపోయి మళ్ళీ బ్రతికాడు; అతను తప్పిపోయాడు మరియు కనుగొనబడ్డాడు. కాబట్టి వారు జరుపుకోవడం ప్రారంభించారు.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'నేను నీపై కనికరించినట్లే నీ తోటి సేవకునిపై కూడా దయ కలిగి ఉండకూడదా?'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82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దావీదు కుమారునికి హోసన్నా!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ఆయనకు ముందుగాను, వెనుకకు వచ్చిన జనసమూహములు, “దావీదు కుమారునికి హోసన్నా!” అని కేకలు వేశారు. "ప్రభువు నామమున వచ్చువాడు ధన్యుడు!" "అత్యున్నతమైన హోసన్నా!"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యెరూషలేమును సమీపించగా, ఇద్దరు శిష్యులను పంపి, “గ్రామమునకు వెళ్లుము, దాని దగ్గర ఒక గాడిద నీకు కనబడును. వాటిని విప్పి నా దగ్గరకు తీసుకురండి” అన్నాడు.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ఇద్దరు శిష్యులు గ్రామంలోకి వెళ్లి యేసు వారికి సూచించినట్లు చేసారు.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వారికి గాడిద దొరికింది. "ప్రభువుకు అవి కావాలి." దీంతో యజమాని వెంటనే వారిని పంపించాడు.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గాడిద పిల్ల మీద కూర్చుని యెరూషలేములో ప్రవేశించాడు. జనసమూహం ఆయనకు ముందుగా వెళ్లి, “దావీదు కుమారునికి హోసన్నా!” అని కేకలు వేశారు.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గాడిద పిల్లను ఎక్కి వెళ్లడం, జనసమూహం ఆయనకు స్వాగతం పలకడం బైబిల్‌లో నమోదు చేయబడిన ప్రవచనం ప్రకారం జరిగింది. కానీ దాని గురించి ఎవరికీ తెలియదు.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"యేసు గాడిద పిల్లను ఎక్కాడు, మరియు జనసమూహం అరిచింది,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'దావీదు కుమారునికి హోసన్నా!'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అవన్నీ బైబిల్‌లో ప్రవచించబడ్డాయి.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విధేయతతో జీవించాడు,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బైబిల్ లో వ్రాయబడింది.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అనుసరించే మనం కూడా పాటించాలి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వాక్యం పూర్తిగా.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 రాజు ప్రశంసలు మరియు కీర్తికి అర్హుడు.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e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73 దేవుని వాక్యము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400"/>
              <a:t>యేసు లాజరును మృతులలో నుండి లేపుతాడు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యెరూషలేములోకి ఏమి ఎక్కాడు?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గాడిద పిల్ల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పిల్ల గుర్రం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పిల్ల ఏనుగు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పిల్ల ఒంటె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గాడిద పిల్ల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ఆయనకు ముందుగాను, వెనుకకు వచ్చిన జనసమూహములు, “దావీదు కుమారునికి హోసన్నా!” అని కేకలు వేశారు. "ప్రభువు నామమున వచ్చువాడు ధన్యుడు!" "అత్యున్నతమైన హోసన్నా!"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83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నా ఇల్లు ప్రార్థనా మందిరం.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"ఇది వ్రాయబడి ఉంది," అతను వారితో, "నా ఇల్లు ప్రార్థన మందిరం అని పిలువబడుతుంది, కానీ మీరు దానిని "దోపిడీదారుల గుహగా" చేస్తున్నారు."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జెరూసలేం ఆలయంలోకి ప్రవేశించాడు. ఆలయంలో చాలా మంది వ్యాపారులు మరియు డబ్బు మార్చేవారు ఉన్నారు.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డబ్బు మార్చేవారి బల్లలను, పావురాలను అమ్మే వారి బల్లలను పడగొట్టాడు. అక్కడ కొనుగోళ్లు, అమ్మేవాళ్లందరినీ వెళ్లగొట్టాడు.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కోపంతో, “నా ఇల్లు ప్రార్థన మందిరం అని వ్రాయబడింది, కానీ మీరు దానిని దొంగల గుహగా చేస్తున్నారు” అని అన్నాడు.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వర్తకులను ఆలయం నుండి వెళ్లగొట్టాడు మరియు ఆలయంలోని రోగులను స్వస్థపరిచాడు.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దేవాలయం, చర్చి, దేవుణ్ణి పూజించడానికి మరియు ప్రార్థించడానికి స్థలం.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దానిని వ్యాపార స్థలంగా మార్చిన గుంపుపై యేసుకు కోపం వచ్చింది.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చర్చికి దేనికి వస్తారు?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చర్చిలో, మీరు ఆరాధన మరియు ప్రార్థనతో దేవుడిని కలవాలి.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చర్చి యజమాని. చర్చి నుండి మన పూజలు మరియు ప్రార్థనలను స్వీకరించేవాడు యేసు.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యేసు ఆమెతో, "నేనే పునరుత్థానమును జీవమును, నన్ను విశ్వసించువాడు చనిపోయినా జీవించును;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మరియు ఎవరైతే జీవించి, నన్ను నమ్ముతారో వారు ఎప్పటికీ చనిపోరు. మీరు దీన్ని నమ్ముతారా?"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ఆలయం నుండి ఎవరిని వెళ్లగొట్టాడు?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యూదులు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అన్యజనుడు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పూజారి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వ్యాపారులు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వ్యాపారులు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"ఇది వ్రాయబడి ఉంది," అతను వారితో, "నా ఇల్లు ప్రార్థన మందిరం అని పిలువబడుతుంది, కానీ మీరు దానిని "దోపిడీదారుల గుహగా" చేస్తున్నారు."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84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తన శిష్యుల పాదాలను కడిగాడు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ఇప్పుడు నేను, మీ ప్రభువు మరియు గురువు, మీ పాదాలను కడుగుతాను, మీరు కూడా ఒకరి పాదాలను ఒకరు కడుక్కోవాలి.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తన శిష్యులతో కలిసి చివరి విందు చేసాడు. తన శిష్యులతో కలిసి ఇదే తన చివరి భోజనం అని యేసుకు తెలుసు.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అకస్మాత్తుగా బేసిన్ వద్దకు నీరు తెచ్చాడు మరియు అతను తన శిష్యుల పాదాలను ఒక్కొక్కటిగా కడగడం ప్రారంభించాడు.</a:t>
            </a:r>
            <a:r xmlns:a="http://schemas.openxmlformats.org/drawingml/2006/main">
              <a:rPr lang="te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పేతురు వంతు వచ్చినప్పుడు, "ప్రభువు మన పాదాలను ఎందుకు కడుగుతాడు? నేను కడుక్కోను!"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జవాబిచ్చాడు. "నేను మీ కాళ్ళు కడుక్కోకపోతే, మీకు మరియు నాకు సంబంధం లేదు, మీకు ఇప్పుడు బాగా అర్థం కాకపోవచ్చు, కానీ ఏదో ఒక రోజు మీకు అర్థం అవుతుంది."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"ఉదాహరణకు మీ పాదాలు కడుగుతాను. ఇక నుంచి ఒకరి పాదాలు ఒకరు కడిగి, ఒకరికొకరు సేవ చేసుకునే వ్యక్తులుగా మారండి."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లోకంలో, తక్కువ మనుషులు ఉన్నతమైన వ్యక్తులకు సేవ చేస్తారు, కానీ దానికి విరుద్ధంగా యేసు తన శిష్యుల పాదాలను కడిగి విడిచిపెట్టాడు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 కోసం అతని జీవితం.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యేసు శిష్యులమైతే, ఉన్నత స్థానంలో ఉండాలనుకోకుండా, దిగువ స్థానంలో ఒకరికొకరు సేవ చేసుకునేందుకు సంతోషించాలి.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ఒకరోజు యేసుకు వార్త వచ్చింది. “లాజరు అనారోగ్యంతో ఉన్నాడు. దయచేసి త్వరగా వచ్చి అతనిని నయం చేయండి."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</a:t>
            </a:r>
            <a:r xmlns:a="http://schemas.openxmlformats.org/drawingml/2006/main">
              <a:rPr altLang="en-US" lang="t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ఉంది..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అత్యున్నతమైన వ్యక్తి, కానీ అతను అత్యల్ప స్థానానికి వచ్చాడు మరియు మనందరికీ సేవ చేయడానికి సిద్ధంగా ఉన్నాడు.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తన పాదాలు కడగనివ్వలేదు ఎవరు?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థామస్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పీటర్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జుడాస్ ఇస్కారియోట్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పీటర్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ఇప్పుడు నేను, మీ ప్రభువు మరియు గురువు, మీ పాదాలను కడుగుతాను, మీరు కూడా ఒకరి పాదాలను ఒకరు కడుక్కోవాలి.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85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కొండపై ప్రార్థిస్తున్నాడు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మరికొంత దూరం వెళ్లి, నేలమీద ముఖం పెట్టి, "నా తండ్రీ, వీలైతే, ఈ గిన్నె నా నుండి తీసివేయుము. అయినా నేను కోరినట్లు కాదు, నీ ఇష్టం వచ్చినట్లు" అని ప్రార్థించాడు.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రాత్రి భోజనం చేసిన తర్వాత, యేసు తన శిష్యులతో కలిసి గెత్సేమనే అనే ప్రాంతానికి వెళ్లాడు.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శిష్యులతో ఇలా అన్నాడు: “నా ప్రాణం మరణానికి సంబంధించిన దుఃఖంతో నిండిపోయింది. ఇక్కడే ఉండి నాతో కాపలాగా ఉండు.”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""నా తండ్రీ, సాధ్యమైతే, ఈ గిన్నె నా నుండి తీసివేయబడుగాక. అయినా నేను కోరినట్లు కాదు, నీ ఇష్టం వచ్చినట్లు." యేసు హృదయపూర్వకంగా ప్రార్థించాడు. కానీ శిష్యులు గాఢ నిద్రలోకి జారుకున్నారు.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తన శిష్యులను మేల్కొలిపి, “మీరు నాతో ఒక గంట పాటు మెలకువగా ఉండలేదా? చూడు. ఇదిగో నన్ను బంధించడానికి నా నమ్మకద్రోహి వచ్చాడు.”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చివరికి, యేసు తనను పట్టుకోవడానికి వచ్చిన ప్రజలను అనుసరించాడు. దేవుడు కోరుకున్నట్లు మన పాపాలను సిలువపై చెల్లించడానికి చనిపోవాలి.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 యేసు రాకముందే చనిపోయాడు.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శిలువపై మన పాపాలను చెల్లించడానికి యేసు చనిపోవడం బాధాకరమైనది, కానీ అతను పూర్తిగా విధేయుడు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అది దేవుని చిత్తం.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 జీవితంలో నాది కాకుండా దేవుని చిత్తమే నెరవేరుతుందని మనం మొదట ఆశించాలి.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</a:t>
            </a:r>
            <a:r xmlns:a="http://schemas.openxmlformats.org/drawingml/2006/main">
              <a:rPr lang="te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ఉంది..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ఈ దేశంలో పాపరహితుడు ఎందుకంటే అతను పూర్తిగా దేవుని చిత్తాన్ని అనుసరిస్తాడు.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అరెస్టు చేయబడే ముందు యేసు ఎక్కడ ప్రార్థించాడు?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జెరూసలేం దేవాలయంలో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గెత్సమనే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 ఎగువ గది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గలిలీ సరస్సు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గెత్సమనే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మరికొంత దూరం వెళ్లి, నేలమీద ముఖం పెట్టి, "నా తండ్రీ, వీలైతే, ఈ గిన్నె నా నుండి తీసివేయుము. అయినా నేను కోరినట్లు కాదు, నీ ఇష్టం వచ్చినట్లు" అని ప్రార్థించాడు.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86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శిలువపై మరణించాడు.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యేసు “తండ్రీ, నీ చేతికి నా ఆత్మను అప్పగించుచున్నాను” అని బిగ్గరగా పిలిచాడు. ఇలా చెప్పగానే తుది శ్వాస విడిచాడు.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రోమన్ సైనికులచే బంధించబడిన యేసు, తలలో ముళ్ల కిరీటాన్ని ధరించి, ఎగతాళి చేయబడ్డాడు, శిలువను మోసుకెళ్ళి, కొండపైకి ఉరితీయబడ్డాడు.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అప్పుడు, యేసు ఇద్దరు నేరస్థులతో పాటు సిలువపై సిలువ వేయబడ్డాడు. ప్రజలు చూస్తూ నిలబడ్డారు, పాలకులు కూడా ఆయనపై వెక్కిరించారు.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"తండ్రీ, వారిని క్షమించు, వారు ఏమి చేస్తున్నారో వారికి తెలియదు." యేసు తనను చంపిన వారి కోసం ప్రార్థించాడు.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అన్నాడు, "ఇది పూర్తయింది!" మరియు అతను తల వంచి తన ఆత్మను విడిచిపెట్టాడు.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ఆలస్యంగా వచ్చిన యేసుతో లాజరు సోదరి, “యేసూ, నువ్వు ఇక్కడ ఉండి ఉంటే నా సోదరుడు చనిపోయేవాడు కాదు” అని చెప్పింది.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 సమయంలో గుడి తెర పైనుండి కింద వరకు రెండు ముక్కలైంది. భూమి కంపించి, రాళ్లు చీలిపోయాయి. యేసును సిలువ వేసిన సైనికులు అది చూసి, భయభ్రాంతులకు గురై, "నిశ్చయంగా అతడు దేవుని కుమారుడే!"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పాపము చేయని యేసు మన కొరకు బాధలు అనుభవించి చనిపోయాడు మరియు మన పాపాలను తీర్చాడు.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అందువల్ల, మన కోసం మనం చెల్లించాల్సిన అవసరం లేదు.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మేము యేసు కృతజ్ఞతలు రక్షించబడ్డాము.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ఈ విషయాన్ని మనం ఒక్క క్షణం కూడా మర్చిపోకూడదు.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సిలువపై మన పాపాల కోసం చనిపోయి మనలను రక్షించిన రక్షకుడు యేసు.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ఎవరితో సిలువ వేయబడ్డాడు?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శిష్యులు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మహిళలు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పూజారులు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నేరస్థులు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నేరస్థులు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యేసు “తండ్రీ, నీ చేతికి నా ఆత్మను అప్పగించుచున్నాను” అని బిగ్గరగా పిలిచాడు. ఇలా చెప్పగానే తుది శ్వాస విడిచాడు.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87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ఖాళీ సమాధి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ఇంతలో, ఆమె వెనుదిరిగి అక్కడ నిలబడి ఉన్న యేసును చూసింది, కానీ అది యేసు అని ఆమె గ్రహించలేదు.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చనిపోయిన యేసును చూడడానికి మగ్దలీన్ మేరీ సమాధి వద్దకు వెళ్లింది. కానీ, సమాధి రాతి తలుపు తెరిచి ఉంది.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సమాధిలో యేసు మృతదేహం లేదు. యేసు మృతదేహాన్ని ఎవరో దొంగిలించారని మేరీ భావించింది.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దేవదూత ప్రత్యక్షమై అడిగాడు. "ఎందుకు ఏడుస్తున్నావు?" మరియ, “యేసు శరీరాన్ని ఎవరో దొంగిలించారు” అని సమాధానం చెప్పింది.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యేసు, “సమాధి రాతి ద్వారాన్ని తీసివేయి” అన్నాడు. యేసు, "లాజరూ, బయటికి రండి" అని ఆజ్ఞాపించాడు.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ఆమె చుట్టూ తిరిగినప్పుడు, సజీవంగా తిరిగి వచ్చిన యేసు ఉన్నాడు. కానీ మేరీ యేసును గుర్తించలేదు. యేసు తిరిగి బ్రతికి వస్తాడని ఆమె అనుకోలేదు.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"మేరీ..." యేసు పిలిచినప్పుడు మాత్రమే, మేరీ అతనిని గుర్తించింది. “ప్రభూ, నీవు నిజంగా తిరిగి బ్రతికించబడ్డావు.” యేసు మరణించిన మూడు రోజుల తర్వాత పునరుత్థానమయ్యాడు.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ప్రపంచంలో ఎవరూ చనిపోలేదు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మళ్ళీ సజీవంగా.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మరణం నుండి పునరుత్థానం చేయబడిన యేసు ఒక్కడే ఇంకా జీవించి ఉన్నాడు.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విశ్వసించే వారు కూడా తిరిగి జీవిస్తారని బైబిల్ చెబుతోంది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వంటి.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 మనం మన ఆశను కోల్పోకూడదు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శాశ్వత జీవితం కోసం.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మరణాన్ని జయించి తిరిగి బ్రతికించిన విజయ ప్రభువు.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సమాధిలో యేసు లేడని చూసిన మరియ ఏమనుకుంది?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పునరుత్థానం చేయబడ్డాడు!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ఇది యేసు సమాధి కాదు!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ఎవరో యేసు మృతదేహాన్ని దొంగిలించారు!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శిష్యులు యేసు మృతదేహాన్ని కొన్నారు!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ఎవరో యేసు మృతదేహాన్ని దొంగిలించారు!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ఇంతలో, ఆమె వెనుదిరిగి అక్కడ నిలబడి ఉన్న యేసును చూసింది, కానీ అది యేసు అని ఆమె గ్రహించలేదు.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88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పరలోకానికి ఎక్కిన యేసు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అతను ఇలా చెప్పిన తర్వాత, అతను వారి కళ్ళ ముందు ఎత్తబడ్డాడు, మరియు ఒక మేఘం అతనిని వారి దృష్టి నుండి దాచిపెట్టింది.</a:t>
            </a:r>
            <a:r xmlns:a="http://schemas.openxmlformats.org/drawingml/2006/main">
              <a:rPr lang="te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పునరుత్థానం చేయబడాడని తెలియని శిష్యులు భయం మరియు నిరాశతో పట్టుకున్నారు.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పునరుత్థానం చేయబడిన యేసు వారి మధ్యకు వచ్చి నిలబడి, వారికి తన చేతులు మరియు ప్రక్కలను చూపించి, “సందేహం ఆపండి మరియు నమ్మండి” అని చెప్పాడు.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ఆశ్చర్యకరంగా, అతని మరణానికి మూడు రోజుల తర్వాత, లాజరస్ బయటకు వెళ్ళిపోయాడు. దీనిని చూసిన ప్రజలు సంతోషించి దేవుడిని స్తుతించారు.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అప్పుడు, యేసు తన తండ్రి అయిన దేవుని వద్దకు తిరిగి వెళ్తానని చెప్పాడు మరియు అతను పరిశుద్ధాత్మను పంపుతానని వాగ్దానం చేశాడు.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యేసు తన శిష్యులను ప్రపంచం అంతం వరకు తనకు సాక్షులుగా ఉండాలని, సువార్త ప్రకటించడానికి మరియు వాక్యాన్ని బోధించమని ఆదేశించాడు.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ఈ భూమిపై అన్ని మిషన్లు పూర్తి చేసిన తర్వాత, యేసు తన శిష్యుల ముందు స్వర్గానికి వెళ్లాడు. మరియు అతను ఒక రోజు ఈ భూమికి తిరిగి వస్తానని మాకు వాగ్దానం చేశాడు.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పరలోకానికి ఆరోహణమయ్యే ముందు భూదిగంతముల వరకు సువార్తను ప్రకటించమని తన శిష్యులను ఆదేశించాడు.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చర్చి అనేది యేసు శిష్యుల సమూహం.</a:t>
            </a:r>
            <a:r xmlns:a="http://schemas.openxmlformats.org/drawingml/2006/main">
              <a:rPr lang="t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శిష్యులుగా, మనం ప్రతిచోటా సువార్తను ప్రకటించాలి. మరియు మనం యేసుకు సాక్షులుగా ఉండాలి.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ఇంకా సజీవంగా ఉన్నాడు, దేవుని కుడి వైపున కూర్చున్నాడు మరియు వాగ్దానం చేసినట్లుగా అతను తిరిగి భూమికి వస్తాడు.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పునరుత్థానమైన యేసు తన శిష్యులకు ఏమి చూపించాడు?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చేతులు మరియు కాళ్ళపై గోరు గుర్తులు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తలపై ముల్లు గుర్తులు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వెనుక కొరడాల గుర్తులు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ముఖం మీద గాయాలు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చేతులు మరియు కాళ్ళపై గోరు గుర్తులు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అతను ఇలా చెప్పిన తర్వాత, అతను వారి కళ్ళ ముందు ఎత్తబడ్డాడు, మరియు ఒక మేఘం అతనిని వారి దృష్టి నుండి దాచిపెట్టింది.</a:t>
            </a:r>
            <a:r xmlns:a="http://schemas.openxmlformats.org/drawingml/2006/main">
              <a:rPr lang="te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89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పరిశుద్ధాత్మ వచ్చాడు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వారందరూ పరిశుద్ధాత్మతో నింపబడి, ఆత్మ వారిని ఎనేబుల్ చేసినందున ఇతర భాషలలో మాట్లాడటం ప్రారంభించారు.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చెప్పినట్లుగా శిష్యులు యెరూషలేములో ఉన్నారు. పెంతెకొస్తు రోజు వచ్చినప్పుడు, వారందరూ ఒకే చోట ఉన్నారు.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లాజరును తిరిగి బ్రతికించాడు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అతని మాట ద్వారా.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ఏదో ఒకరోజు చనిపోతాము, కానీ మనం యేసును విశ్వసిస్తున్నందున మనం పునరుత్థానం చేయబడతాము.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పునరుత్థాన నిరీక్షణతో జీవించే క్రైస్తవునిగా ఉండాలి.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అకస్మాత్తుగా బలమైన గాలి వీస్తున్నట్లు శబ్దం వచ్చి వారు కూర్చున్న ఇల్లంతా నిండిపోయింది.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ఆపై ప్రతి వ్యక్తి తలపై అగ్ని నాలుక ఉంది, ఆపై వారందరూ పరిశుద్ధాత్మతో నింపబడి ఇతర భాషలలో మాట్లాడటం ప్రారంభించారు.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అందరూ ఆశ్చర్యపోయినప్పుడు, పేతురు వారికి యేసు మరియు సువార్త గురించి బోధించడం ప్రారంభించాడు.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ప్రజలు సువార్తను విన్నారు, పశ్చాత్తాపపడ్డారు మరియు బాప్తిస్మం తీసుకున్నారు. ఆ రోజు 3,000 మందికి పైగా బాప్తిస్మం తీసుకున్నారు.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తన శిష్యులకు పరిశుద్ధాత్మను పంపాడు.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పరిశుద్ధాత్మ పేతురుకు సువార్త ప్రకటించడానికి జ్ఞానాన్ని మరియు శక్తిని ఇచ్చాడు.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విశ్వసించే వారందరి హృదయాలలో పరిశుద్ధాత్మ ఉన్నాడు.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పేతురుకు జ్ఞానాన్ని మరియు శక్తిని ఇచ్చినట్లే, సువార్త ప్రకటించడానికి మనకు జ్ఞానాన్ని మరియు ధైర్యాన్ని ఇచ్చేది పరిశుద్ధాత్మ అని మర్చిపోవద్దు.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మనకు సహాయం చేయడానికి తనను విశ్వసించే వారందరికీ పరిశుద్ధాత్మను పంపాడు.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పరిశుద్ధాత్మ వచ్చినప్పుడు వారు ఏమి విన్నారు?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ట్రంపెట్ ధ్వని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ఉరుము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హింసాత్మక గాలి వీచడం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ప్రార్థనల ధ్వని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హింసాత్మక గాలి వీచడం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వారందరూ పరిశుద్ధాత్మతో నింపబడి, ఆత్మ వారిని ఎనేబుల్ చేసినందున ఇతర భాషలలో మాట్లాడటం ప్రారంభించారు.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90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ఫిలిప్ ఇథియోపియన్‌కు సువార్త చెప్పాడు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అప్పుడు ఫిలిప్ ఆ లేఖనంతో ప్రారంభించి, యేసు గురించిన శుభవార్తను అతనికి చెప్పాడు.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4000"/>
              <a:t>ఎందుకంటే ఈ నా కొడుకు చనిపోయి మళ్ళీ బ్రతికాడు; అతను తప్పిపోయాడు మరియు కనుగొనబడ్డాడు. కాబట్టి వారు జరుపుకోవడం ప్రారంభించారు.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చనిపోయినవారిని తిరిగి తీసుకువచ్చే జీవితానికి యజమాని యేసు.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ఒకరోజు ప్రభువు దూత యేసును విశ్వసించిన ఫిలిప్‌తో “దక్షిణ మార్గంలోని ఎడారి రహదారికి వెళ్లు” అన్నాడు.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దేవదూత చెప్పినట్లు అతను దక్షిణ ఎడారికి బయలుదేరాడు. దేవదూత తనను ఎందుకు పంపాడు అని అతను ఆశ్చర్యపోయాడు </a:t>
            </a: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 సమయంలో, ఇథియోపియా దేశానికి డబ్బు బాధ్యత వహించే నపుంసకుడు బండిపై ఉన్నాడు, ప్రవక్త యెషయా రచనలు చదువుతున్నాడు. ఫిలిప్ దగ్గరికి వచ్చి అడిగాడు. " నువ్వేం చదువుతున్నావో అర్థమైందా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"ఎవరైనా నాకు వివరిస్తే తప్ప నేను దానిని ఎలా అర్థం చేసుకోగలను?" ఫిలిప్ ఆ లేఖనంతో ప్రారంభించి, యేసు గురించిన శుభవార్తను అతనికి చెప్పాడు.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ఇథియోపియన్ యేసును స్వీకరించిన తర్వాత, అతను సంతోషంగా తన దేశానికి తిరిగి వచ్చాడు. తనను అక్కడికి నడిపించినందుకు ఫిలిప్ పరిశుద్ధాత్మకు కృతజ్ఞతలు తెలిపాడు.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ఫిలిప్ పూర్తిగా అర్థం చేసుకోలేకపోయాడు కానీ పరిశుద్ధాత్మ ఆజ్ఞను పాటించాడు. కాబట్టి అతను ఇథియోపియన్‌కు సువార్త ప్రకటించగలిగాడు.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ఒక్కోసారి అర్థం చేసుకోలేని పరిస్థితిలో ఉంటాం.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ఆ క్షణంలో కూడా మీరు దేవుణ్ణి విశ్వసించి, పరిశుద్ధాత్మలో ఆయనకు విధేయత చూపితే, మీరు కూడా విశ్వాసం గల వ్యక్తిగా ఉండగలరు.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ఎవరు సువార్త బోధిస్తారు.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ఎవరితో కలవాలి అనే సంబంధాన్ని నడిపించేవాడు యేసు.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ఇథియోపియన్ నపుంసకుడు ఫిలిప్ ఏ బాధ్యతతో కలుసుకున్నాడు?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సైన్యానికి బాధ్యత వహించాడు.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తన దేశానికి చెందిన వంటవాడు.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ఉంది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లో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ఆరోపణ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యొక్క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తన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దేశం యొక్క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డబ్బు.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దేశం యొక్క ఆరాధనను నియంత్రించాడు.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అతను తన దేశం యొక్క డబ్బుకు బాధ్యత వహించాడు.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అప్పుడు ఫిలిప్ ఆ లేఖనంతో ప్రారంభించి, యేసు గురించిన శుభవార్తను అతనికి చెప్పాడు.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91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సౌలు యేసును కలుసుకున్నాడు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వచ్చినప్పుడు లాజరు చనిపోయి ఎన్ని రోజులు గడిచాయి?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రోజు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రెండు రోజులు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మూడు రోజులు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నాలుగు రోజులు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మూడు రోజులు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అతను నేలమీద పడి, "సౌలా, సౌలా, నన్ను ఎందుకు హింసిస్తున్నావు?" అని ఒక స్వరం తనతో చెప్పడం విన్నాడు.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విశ్వసించే వారిని ద్వేషించే సౌలు అనే వ్యక్తి ఉన్నాడు మరియు అతను చర్చిని అసహ్యించుకున్నాడు.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సౌలు యేసును ఎంతగా ద్వేషించాడంటే, అతను క్రైస్తవులను పట్టుకోవడానికి డమాస్కస్‌కు వెళ్లాడు.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తన ప్రయాణంలో డమాస్కస్‌కు చేరుకోగా, అకస్మాత్తుగా స్వర్గం నుండి ఒక కాంతి అతని చుట్టూ మెరుస్తుంది. “సౌలా, సౌలా, నన్ను ఎందుకు హింసిస్తున్నావు?” అనే స్వరం గురించి అతను విన్నాడు.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“ప్రభూ, నువ్వు ఎవరు?” అని సౌలు అడిగాడు. "నేను యేసును, నీవు హింసిస్తున్నాను." యేసు సజీవంగా ఉన్నాడని సౌలు ఆశ్చర్యపోయాడు. అతను యేసు చనిపోయాడని అనుకున్నాడు.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కలిసిన సౌలు కొత్త మనిషి అయ్యాడు. కాబట్టి అతను అన్యజనులకు సువార్త ప్రకటించడానికి కష్టపడి, అనేక బైబిల్ పుస్తకాలను వ్రాసిన అపొస్తలుడైన పౌలు అయ్యాడు.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సౌలు చర్చిని హింసించిన వ్యక్తి, కానీ దేవుడు అతన్ని అపొస్తలుడని పిలిచాడు.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కలుసుకున్న సౌలు మునుపటి కంటే పూర్తిగా భిన్నమైన జీవితాన్ని గడిపాడు.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ఏమి మార్పులు చేసారు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యేసును కలుసుకున్నప్పటి నుండి?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కలిసే వారు మునుపెన్నడూ లేని విధంగా విభిన్నమైన జీవితాన్ని గడపాలి.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సౌలు వంటి దుష్టులను క్షమించి, వారిని లోపలికి పిలిచి, పనివాళ్ళుగా ఏర్పాటు చేసేవాడు యేసు.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సౌలు డమాస్కస్‌కు ఎందుకు వెళ్లాడు?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క్రైస్తవులను అరెస్టు చేయడానికి.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పర్యటన కోసం.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ఆరాధన కలిగి.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సువార్త ప్రకటించడానికి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క్రైస్తవులను అరెస్టు చేయడానికి.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అతను నేలమీద పడి, "సౌలా, సౌలా, నన్ను ఎందుకు హింసిస్తున్నావు?" అని ఒక స్వరం తనతో చెప్పడం విన్నాడు.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యేసు ఆమెతో, "నేనే పునరుత్థానమును జీవమును, నన్ను విశ్వసించువాడు చనిపోయినా జీవించును;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మరియు ఎవరైతే జీవించి, నన్ను నమ్ముతారో వారు ఎప్పటికీ చనిపోరు. మీరు దీన్ని నమ్ముతారా?"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92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పాల్ యొక్క మంచి స్నేహితుడు, బర్నబాస్.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అయితే బర్నబా అతనిని పట్టుకొని అపొస్తలుల దగ్గరికి తీసుకొచ్చాడు. సౌలు తన ప్రయాణంలో ప్రభువును ఎలా చూశాడో మరియు ప్రభువు అతనితో మాట్లాడాడని మరియు డమాస్కస్లో అతను యేసు నామంలో నిర్భయంగా ఎలా బోధించాడో వారికి చెప్పాడు.</a:t>
            </a:r>
            <a:r xmlns:a="http://schemas.openxmlformats.org/drawingml/2006/main">
              <a:rPr lang="te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యేసును కలిసిన తర్వాత, యేసు శిష్యులను కలవాలనుకున్నాడు.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 యేసు శిష్యులు పౌలుకు భయపడ్డారు. ఎందుకంటే పౌలు యేసును కలిసిన తర్వాత, అతడు యేసును విశ్వసించాడని వారికి తెలియదు.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పౌలుకు బర్నబాస్ సహాయం చేశాడు. "అతను నిజంగా యేసును కలుసుకున్నాడు మరియు పూర్తిగా మారిపోయాడు!"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"పాల్ డమాస్కస్‌లో బోధించడం కూడా నేను చూశాను, అక్కడ అతను క్రైస్తవులను అరెస్టు చేయడానికి వెళ్ళాడు!" శిష్యులు పౌలుతో సులభంగా స్నేహం చేశారు.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ఆ తర్వాత, బర్నబాస్ మరియు పాల్ మంచి స్నేహితులు అయ్యారు మరియు కలిసి సువార్త ప్రకటించడానికి ప్రపంచవ్యాప్తంగా పర్యటించారు.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చర్చిని హింసించిన పాల్, యేసును కలుసుకున్నాడు మరియు కొత్త వ్యక్తి అయ్యాడు, కానీ ప్రజలు నమ్మలేదు.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దేవుడు బర్నబాను సిద్ధం చేసి అతనిని చేశాడు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పాల్‌కి మంచి తోటి పనివాడు.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మరియు బర్నబాస్ లాగా, మనం విశ్వాసంతో మంచి స్నేహితులుగా ఉండి ఒకరికొకరు సహాయం చేసుకోవాలి.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కష్టాల్లో ఉన్నప్పుడు సహాయం చేయగల స్నేహితుడిని యేసు మనకు పంపాడు.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 కష్టాల్లో ఉన్నప్పుడు అతనికి సహాయం చేసి స్నేహితులు ఎవరు?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పీటర్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బర్నబాస్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ఫిలిప్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బర్నబాస్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74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రూపాంతరం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అయితే బర్నబా అతనిని పట్టుకొని అపొస్తలుల దగ్గరికి తీసుకొచ్చాడు. సౌలు తన ప్రయాణంలో ప్రభువును ఎలా చూశాడో మరియు ప్రభువు అతనితో మాట్లాడాడని మరియు డమాస్కస్లో అతను యేసు నామంలో నిర్భయంగా ఎలా బోధించాడో వారికి చెప్పాడు.</a:t>
            </a:r>
            <a:r xmlns:a="http://schemas.openxmlformats.org/drawingml/2006/main">
              <a:rPr lang="te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93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డోర్కాస్, తిరిగి జీవం పోసుకున్నాడు.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పేతురు వారందరినీ గది నుండి బయటకు పంపాడు; అప్పుడు అతను మోకాళ్లపై నిలబడి ప్రార్థించాడు. చనిపోయిన స్త్రీ వైపు తిరిగి, "తబితా, లేవండి" అన్నాడు. ఆమె కళ్ళు తెరిచి, పీటర్‌ని చూసి లేచి కూర్చుంది.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దొర్కా అనే శిష్యుడు ఉండేవాడు, అతను ఎల్లప్పుడూ మంచి చేస్తూ, పేదలకు సహాయం చేస్తాడు.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ఆ సమయంలోనే ఆమె జబ్బుపడి చనిపోయింది. ఆమె పొరుగువారు చాలా విచారంగా ఉన్నారు మరియు పీటర్‌ను తిరిగి తీసుకువచ్చారు.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పీటర్ వచ్చినప్పుడు, ఆమె సహాయం పొందిన ప్రతి ఒక్కరూ అతను బహుమతిగా పొందిన బట్టలు చూపిస్తూ ఏడుస్తున్నారు.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పేతురు వారందరినీ గది నుండి బయటకు పంపాడు; అప్పుడు అతను తన మోకాళ్లపై దిగి ప్రార్థించాడు.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"దొర్కాస్, లేవండి!", అన్నాడు పీటర్. ఆమె కళ్ళు తెరిచి, పీటర్‌ని చూసి లేచి కూర్చుంది. ఇది చూసి అందరూ సంతోషించారు మరియు ఆ గ్రామంలో చాలా మంది యేసును నమ్మారు.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పేతురు యేసు శిష్యుడు, యేసు చేసిన పనిని అతడు చేయగలిగాడు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ఈ భూమిపై ఉన్నప్పుడు.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తన శిష్యులతో తాను చేసినట్లే చేస్తానని చెప్పాడు.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మేము యేసు శిష్యులము.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నేర్చుకుని యేసు ఈ దేశంలో ఏమి చేసాడో గుర్తుంచుకోవాలి మరియు యేసు చేసినట్లే చేయాలి.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తన శిష్యులకు సువార్త ప్రకటించడానికి శక్తిని ఇచ్చాడు.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అక్కడ అతను వారి ముందు రూపాంతరం చెందాడు. అతని ముఖం సూర్యునిలా ప్రకాశిస్తుంది మరియు అతని బట్టలు కాంతి వలె తెల్లగా మారాయి.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పేతురు దొర్కాస్ వద్దకు వచ్చినప్పుడు, ప్రజలు విచారంగా ఉన్నారు మరియు వారు అతనికి ఏమి చూపించారు?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దొర్కాస్ చేసిన బట్టలు.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దొర్కాస్ చేసిన భోజనం.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డోర్కాస్ కొడుకు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డోర్కాస్ లేఖ.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దొర్కాస్ చేసిన బట్టలు.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పేతురు వారందరినీ గది నుండి బయటకు పంపాడు; అప్పుడు అతను మోకాళ్లపై నిలబడి ప్రార్థించాడు. చనిపోయిన స్త్రీ వైపు తిరిగి, "తబితా, లేవండి" అన్నాడు. ఆమె కళ్ళు తెరిచి, పీటర్‌ని చూసి లేచి కూర్చుంది.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94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కార్నెలియస్, ఒక అన్యజనుడు రక్షించబడ్డాడు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పేతురుతో వచ్చిన సున్నతి పొందిన విశ్వాసులు అన్యజనులపై కూడా పరిశుద్ధాత్మ వరం కుమ్మరించబడిందని ఆశ్చర్యపోయారు.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 10: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కైసరయలో కొర్నేలియస్ అనే వ్యక్తి ఉన్నాడు, ఇటాలియన్ రెజిమెంట్ అని పిలువబడే ఒక శతాధిపతి.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మరియు అతని కుటుంబం అంతా భక్తిపరులు మరియు దైవభక్తి గలవారు; అతను అవసరమైన వారికి ఉదారంగా ఇచ్చాడు మరియు క్రమం తప్పకుండా దేవునికి ప్రార్థించాడు.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ఒకరోజు, ప్రార్థిస్తున్నప్పుడు కొర్నేలియస్ దేవుని స్వరం విన్నాడు. "పీటర్ అనే వ్యక్తిగా మనుషులను పంపండి."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ఆ సమయంలో, పేతురు కూడా ప్రార్థనలో ఒక దర్శనాన్ని చూశాడు. దేవుడు అతనికి స్వర్గం నుండి యూదులు తినలేని జంతువులను ఇచ్చాడు మరియు తినమని ఆదేశించాడు.</a:t>
            </a:r>
            <a:r xmlns:a="http://schemas.openxmlformats.org/drawingml/2006/main">
              <a:rPr lang="te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"దేవుడు శుద్ధి చేసిన దేనినీ అపవిత్రం అని పిలవవద్దు."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చివరికి, పేతురు కొర్నేలి పంపిన మనుష్యులను అనుసరించి కొర్నేలీ ఇంటికి వెళ్లాడు.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పేతురు వారికి యేసును మరియు సువార్తను కొర్నేలియస్ మరియు అతని కుటుంబానికి బోధించాడు. అప్పుడు పరిశుద్ధాత్మ వారిపైకి దిగివచ్చింది. ఇది చూడటం ద్వారా అతను గ్రహించాడు; "అన్యజనులు కూడా యేసును విశ్వసిస్తే రక్షింపబడతారు!"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యూదులు మాత్రమే యేసును నమ్మి రక్షింపబడతారని పీటర్ అనుకున్నాడు.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 దేవుని సువార్తకు లోకంలోని ప్రజలందరి మధ్య వివక్ష లేదు.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ప్రపంచంలోని ప్రతి ఒక్కరికి మనం సువార్తను ప్రకటించాలి, తద్వారా వారు రక్షించబడతారు.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తనతో పాటు పేతురు, జేమ్స్ మరియు యోహానులను తీసుకొని, ఒంటరిగా ఎత్తైన కొండపైకి నడిపించాడు.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జాతీయత లేదా హోదాతో సంబంధం లేకుండా తనను విశ్వసించే ప్రతి ఒక్కరికీ యేసు మోక్షాన్ని ఇస్తాడు.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ప్రార్థన చేస్తున్నప్పుడు పేతురు ఏ దర్శనాన్ని చూశాడు?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పరలోకం నుండి దిగుతున్నాడు.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బైబిల్ పరలోకం నుండి దిగివస్తోంది.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దేవదూతలు స్వర్గం నుండి దిగి వస్తున్నారు.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యూదులు తినలేని జంతువులు స్వర్గం నుండి దిగి వచ్చాయి.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యూదులు తినలేని జంతువులు స్వర్గం నుండి దిగి వచ్చాయి.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పేతురుతో వచ్చిన సున్నతి పొందిన విశ్వాసులు అన్యజనులపై కూడా పరిశుద్ధాత్మ వరం కుమ్మరించబడిందని ఆశ్చర్యపోయారు.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 10: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95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కీర్తనలు పాడుతున్నారు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జైలులో కూడా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దాదాపు అర్ధరాత్రి పాల్ మరియు సీలలు ప్రార్థన చేస్తూ, దేవునికి కీర్తనలు పాడుతూ ఉన్నారు, ఇతర ఖైదీలు వారి మాటలు వింటున్నారు.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 మరియు సీలస్ ఫిలిప్పీలో సువార్త ప్రకటించడానికి తమ శాయశక్తులా కృషి చేశారు. కానీ దానిని అసహ్యించుకున్న ప్రజలు పౌలు మరియు సీలలను కొట్టి జైలులో పెట్టారు.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 మరియు సీలస్ జైలులో కూడా దేవుణ్ణి ప్రార్థించారు మరియు స్తుతించారు. జైలులో ఉన్నవారంతా ఈ మాటలు విన్నారు.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అకస్మాత్తుగా ఇంత పెద్ద భూకంపం వచ్చి జైలు తలుపులన్నీ తెరుచుకున్నాయి. ఖైదీలు తప్పించుకున్నారని భావించిన జైలర్ చాలా ఆందోళన చెందాడు.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పౌలు, “చింతించకు! మేమంతా ఇక్కడే ఉన్నాము! "సర్, నేను రక్షించబడటానికి ఏమి చేయాలి?" జైలర్ అడిగాడు.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"ప్రభువైన యేసును నమ్మండి. అప్పుడు మీరు మరియు మీ కుటుంబం రక్షింపబడతారు!" రాత్రి ఆ ఘడియలో చెరసాల అధికారి వారిని తీసుకెళ్లి వారి గాయాలను కడుగుతాడు. వెంటనే అతను మరియు అతని కుటుంబ సభ్యులందరూ బాప్తిస్మం తీసుకున్నారు.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అక్కడ అతను వారి ముందు రూపాంతరం చెందాడు. అతని ముఖం సూర్యునిలా ప్రకాశిస్తుంది మరియు అతని బట్టలు కాంతి వలె తెల్లగా మారాయి.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 మరియు సీలా నిరాశ చెందలేదు మరియు ప్రార్థించారు మరియు ప్రశంసించారు,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కొట్టి చంపినా.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దేవుడు చెరసాల తలుపు తెరిచి వారికి సువార్త ప్రకటించడానికి అవకాశం ఇచ్చాడు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జైలర్ మరియు అతని కుటుంబానికి.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కూడా ఇబ్బందుల్లో ఉన్న సందర్భాలు ఉన్నాయి.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మీరు మిమ్మల్ని నిరుత్సాహపరచకుండా మరియు ప్రార్థన మరియు ప్రశంసలకు వెళ్లకపోతే, దేవుడు మిమ్మల్ని రక్షిస్తాడు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అద్భుతమైన విధంగా.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అన్ని కష్టాలను మరియు కష్టాలను అధిగమించే శక్తిని యేసు నాకు ఇచ్చాడు.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 మరియు సీలా జైలులో ఏమి చేసారు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ఏడ్చారు.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తమ ప్రాణాలను అడిగారు.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నిరాశ చెందారు.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ప్రార్థించారు మరియు కీర్తనలు పాడారు.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వారు ప్రార్థించారు మరియు కీర్తనలు పాడారు.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దాదాపు అర్ధరాత్రి పాల్ మరియు సీలలు ప్రార్థన చేస్తూ, దేవునికి కీర్తనలు పాడుతూ ఉన్నారు, ఇతర ఖైదీలు వారి మాటలు వింటున్నారు.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96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పౌలు రాజుకు సువార్త బోధించాడు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పౌలు ఇలా జవాబిచ్చాడు, "తక్కువ కాలం లేదా దీర్ఘకాలం - ఈ గొలుసులు తప్ప, మీరు మాత్రమే కాకుండా ఈ రోజు నా మాట వింటున్న వారందరూ నేనలా మారాలని నేను దేవుణ్ణి ప్రార్థిస్తున్నాను."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సువార్తను ప్రకటించి, చివరికి జెరూసలేంలో ఖైదీ అయ్యాడు. అగ్రిప్ప రాజు ఖైదీ పౌలు చేసిన పాపాల గురించి అడిగాడు.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"మీ కోసం మాట్లాడటానికి మీకు అనుమతి ఉంది!" అగ్రిప్ప పౌలు తన రక్షణను ప్రారంభించడానికి సమయం ఇచ్చాడు.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సువార్త ప్రకటించడానికి అవకాశాన్ని ఉపయోగించుకున్నాడు. "ఓ రాజా, ఈ గొలుసులు తప్ప మీరు నాలా మారగలరని నేను ఆశిస్తున్నాను!"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రాజుకు పౌలులో పాపం కనిపించలేదు. పాల్ రోమ్ వెళ్లి చక్రవర్తికి సువార్త ప్రకటించాలనుకున్నాడు.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అప్పుడే యేసుతో మాట్లాడుతున్న మోషే మరియు ఏలీయా వారి ముందు కనిపించారు.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చివరికి, పాల్ రోమన్ చక్రవర్తికి విజ్ఞప్తి చేశాడు. ఖైదీగా, పాల్ రోమ్ చక్రవర్తి వద్దకు వెళ్ళడానికి పడవ ఎక్కాడు.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 ఖైదీగా ఉన్నాడు, కానీ అతను సువార్తను గర్వంగా ప్రకటించాడు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తన సొంత విచారణ రాజు ముందు.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అతను సువార్త గురించి సిగ్గుపడలేదు మరియు అతను దానిని గర్వించే నిజం అని నమ్మాడు.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ఎవరిని కలిసినా విశ్వాసంతో మరియు ధైర్యంగా యేసు సువార్తను ప్రకటించగలగాలి.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ప్రపంచంలోని అత్యున్నత వ్యక్తి కంటే చాలా ఉన్నతుడు.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విచారణలో రాజు మాట్లాడే అవకాశం ఇచ్చినప్పుడు పౌలు ఏమి చేశాడు?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యేసు సువార్తను బోధించాడు.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ఒక చెడ్డ వ్యక్తిని నిందించాడు.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తన విడుదల కోసం అడిగాడు.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ప్రార్థించాడు మరియు కీర్తనలు పాడాడు.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అతను యేసు సువార్తను బోధించాడు.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పౌలు ఇలా జవాబిచ్చాడు, "తక్కువ కాలం లేదా దీర్ఘకాలం - ఈ గొలుసులు తప్ప, మీరు మాత్రమే కాకుండా ఈ రోజు నా మాట వింటున్న వారందరూ నేనలా మారాలని నేను దేవుణ్ణి ప్రార్థిస్తున్నాను."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97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ఓడ మునిగిపోతోంది!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మరియు, 'భయపడకు, పాల్. మీరు సీజర్ ముందు విచారణకు నిలబడాలి; మరియు మీతో పాటు ప్రయాణించే వారందరి జీవితాలను దేవుడు దయతో మీకు ఇచ్చాడు.'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 ఇతర ఖైదీలతో ఓడలో రోమ్‌కు తీసుకెళ్లబడ్డాడు.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 తుపాన్ కారణంగా ఓడ మునిగిపోయే ప్రమాదం ఉంది. అందరూ భయంతో వణికిపోయారు.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దేవునికి ప్రార్థన చేసి ప్రజలకు చెప్పాడు. "భయపడకు. ఎవరూ చనిపోరని దేవుడు చెప్పాడు."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మేఘం నుండి ఒక స్వరం, “ఈయన నేను ప్రేమించే నా కుమారుడు; అతనితో నేను బాగా సంతోషిస్తున్నాను. అతని మాట వినండి!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ఓడ మునిగిపోయింది, కానీ పాల్ చెప్పినట్లుగా, ప్రజలందరూ ఒక్క మరణం లేకుండా ద్వీపంలో దిగవచ్చు.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ద్వీపంలో యేసును బోధించాడు మరియు దేవునికి మహిమ ఇచ్చాడు.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ఓడ మునిగిపోయే సమయంలో కూడా పాల్ ప్రార్థించాడు, ఇతరులను ప్రోత్సహించాడు.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చివరికి, వారందరూ రక్షించబడ్డారు,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 చెప్పినట్లే.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ప్రార్థన ద్వారా దేవుని చిత్తాన్ని ప్రపంచానికి అందించడానికి మరియు దేవుని మోక్షానికి సంబంధించిన శుభవార్త కోసం దేవుని ప్రజలు బాధ్యత వహిస్తారు.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ప్రపంచంలోని సమస్త జీవులకు యేసు యజమాని. అతని అనుమతి లేకుండా ఏదీ చావదు.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ఓడ తుఫాన్‌ను ఎదుర్కొన్నప్పుడు పాల్ ఏమి చేశాడు?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అరిచాడు.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సముద్రంలోకి దూకాడు.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పైలట్‌కు వ్యతిరేకంగా పోరాడాడు.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అతడు దేవుణ్ణి ప్రార్థించాడు.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అతడు దేవుణ్ణి ప్రార్థించాడు.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మరియు, 'భయపడకు, పాల్. మీరు సీజర్ ముందు విచారణకు నిలబడాలి; మరియు మీతో పాటు ప్రయాణించే వారందరి జీవితాలను దేవుడు దయతో మీకు ఇచ్చాడు.'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చట్టాలు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98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ఒనేసిమస్ కోసం పాల్ యొక్క విన్నపం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నేను సంకెళ్లలో ఉన్నప్పుడు నా కొడుకుగా మారిన నా కొడుకు ఒనేసిమస్ కోసం నేను మీకు విజ్ఞప్తి చేస్తున్నాను.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ఫిలేమోన్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ఒనేసిము ఫిలేమోను సేవకుడు. కానీ అతను తన యజమాని అనుమతి లేకుండా రోమ్‌కు రహస్యంగా బయటపడ్డాడు.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రోమ్‌లో ఖైదు చేయబడిన పౌలును ఒనేసిము కలిశాడు. పౌలు అతనికి సువార్త బోధించాడు మరియు అతను యేసును విశ్వసించాడు.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ఇది విని, వారు భయభ్రాంతులకు గురై నేలపై పడిపోయారు. “భయపడకు” అని యేసు చెప్పాడు. వాళ్ళు తల ఎత్తి చూసేసరికి యేసు తప్ప మరెవరూ కనిపించలేదు.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తన యజమాని ఫిలేమోను వద్దకు తిరిగి వెళ్లి క్షమాపణ కోరమని ఒనెసిమస్‌తో చెప్పాడు. మరియు పౌలు ఒనేసిమస్‌తో యేసును నమ్మి జీవించమని చెప్పాడు.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ఒనేసిమస్ ఆందోళన చెందాడు. ఎందుకంటే ఆ సమయంలో, తప్పించుకున్న సేవకుడు దాని యజమాని చేత చంపబడ్డాడు.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ఒనేసిముని క్షమించమని అతని యజమాని ఫిలేమోనుకు ఉత్తరం రాశాడు. ఈ లేఖ బైబిల్లో 'ఫిలేమోను'.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ఒనేసిమస్ మరియు ఫిలేమోను మధ్య విరిగిన సంబంధాన్ని పాల్ మళ్లీ కనెక్ట్ చేశాడు. ఒనేసిము ఫిలేమోనును క్షమించమని అడిగాడు మరియు ఫిలేమోను ఒనేసిమును క్షమించాడు.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ఏదైనా తప్పు చేసి ఉంటే క్షమించమని అడగాలి.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ఎవరైనా మనకు తప్పు చేస్తే, వారిని క్షమించాలి.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ప్రజలు యేసును నమ్మేది అదే.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తగాదాలు మరియు వివాదాలు ఉన్నచోట యేసు శాంతి మరియు సయోధ్యను తెస్తాడు.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ఒనేసిమస్ తన యజమాని ఫిలేమోను నుండి పారిపోయినప్పుడు రోమ్‌లో ఎవరిని కలిశాడు?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పీటర్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బర్నబాస్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పాల్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నేను సంకెళ్లలో ఉన్నప్పుడు నా కొడుకుగా మారిన నా కొడుకు ఒనేసిమస్ కోసం నేను మీకు విజ్ఞప్తి చేస్తున్నాను.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ఫిలేమోన్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99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తిమోతి, పాల్ శిష్యుడు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మొదట మీ అమ్మమ్మ లోయిస్‌లో మరియు మీ తల్లి యూనిస్‌లో నివసించిన మీ హృదయపూర్వక విశ్వాసం నాకు గుర్తుకు వచ్చింది మరియు ఇప్పుడు మీలో కూడా నివసిస్తుంది.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తిమోతి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పౌలుకు తిమోతి అనే శిష్యుడు ఉన్నాడు. తిమోతి పౌలు చిన్నప్పటి నుండి మిషనరీగా ఉన్నాడు.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అక్కడ ఒక వ్యక్తికి ఇద్దరు కుమారులు ఉన్నారు. రెండో కొడుకు తన ఆస్తిలో తన వాటా తనకు ముందుగా ఇవ్వాలని తండ్రిని కోరాడు.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ఈ భూమిపై మానవ రూపంలో ఉన్నాడు, కానీ అతను కూడా దేవుడు.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కొండపై తన శిష్యులకు ఆజ్ఞాపించినట్లు,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యేసును దేవుని కుమారునిగా విశ్వసించాలి మరియు ఆయన చెప్పేది శ్రద్ధగా వినాలి.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జైలులో ఉన్న పౌలు తాను చనిపోబోతున్నాడని తెలిసి, తన ప్రియ శిష్యుడైన తిమోతికి ఉత్తరం రాశాడు.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చర్చి మంత్రిగా తిమోతి విశ్వాసులకు ఎలా బోధించాలో లేఖలో పేర్కొన్నారు.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తిమోతి మరియు విశ్వాసులు పాల్ లేఖను చదివి, హింసలో కూడా చివరి వరకు విశ్వాసాన్ని కోల్పోకూడదని నిర్ణయించుకున్నారు.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 పాల్ యొక్క విశ్వాసం అతని శిష్యుడైన తిమోతికి మరియు మళ్ళీ చర్చిలకు పంపబడింది.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మాకు సువార్త ప్రకటించిన సువార్తికులు మరియు దేవుని వాక్యాన్ని బోధించిన ఉపాధ్యాయులకు ధన్యవాదాలు, మా విశ్వాసం మరియు మా చర్చి వృద్ధి చెందాయి.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ఇప్పుడు మనం మన విశ్వాసాన్ని అందించాలి మరియు మనం నేర్చుకున్న దేవుని వాక్యాన్ని వారికి బోధించాలి.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పునరుత్థానం చేయబడి, ఆయనను విశ్వసించే చర్చిలు మరియు విశ్వాసులతో శాశ్వతంగా జీవించి ఉన్నాడు.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పౌలు చనిపోయే రోజు దగ్గరపడుతుండగా ఆ ఉత్తరం ఎవరికి వ్రాశాడు?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తిమోతి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సిలాస్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తిమోతి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మొదట మీ అమ్మమ్మ లోయిస్‌లో మరియు మీ తల్లి యూనిస్‌లో నివసించిన మీ హృదయపూర్వక విశ్వాసం నాకు గుర్తుకు వచ్చింది మరియు ఇప్పుడు మీలో కూడా నివసిస్తుంది.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తిమోతి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 100 దేవుని వాక్యం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జాన్ ఒక అద్భుతమైన దృశ్యాన్ని చూశాడు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ఈ విషయాలకు సాక్ష్యమిచ్చేవాడు, "అవును, నేను త్వరలో వస్తాను" అని చెప్పాడు. ఆమెన్. ప్రభువైన యేసు, రండి.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ద్యోతకం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మహిమాన్వితమైన రూపంతో అందంగా ప్రకాశించేవాడు యేసు.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చర్చిపై వేధింపులు రోజురోజుకూ అధ్వాన్నంగా పెరిగిపోయాయి. అతని శిష్యులందరూ విశ్వాసం ఉంచుతూ అమరులయ్యారు మరియు జాన్ ఒంటరిగా పత్మోస్‌కు పరిమితమయ్యాడు.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ఒకరోజు అతను ట్రంపెట్ వంటి పెద్ద స్వరం విన్నాడు, అది ఇలా చెప్పింది: "మీరు చూసిన వాటిని ఒక స్క్రోల్‌పై వ్రాసి ఏడు చర్చిలకు పంపండి."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యోహాను కూడా యేసును చూశాడు. యేసు ప్రపంచంలోని అన్ని శక్తిని కలిగి ఉన్న రాజు యొక్క ప్రతిరూపం.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యోహాను కొత్త ఆకాశాన్ని, రాబోయే కొత్త దేశాన్ని చూశాడు. చెడు ఏమీ ఉండదు, దుఃఖం ఉండదు మరియు భగవంతునితో ఎల్లప్పుడూ ఆనందం ఉంటుంది.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యోహాను ఈ దర్శనాలన్నింటినీ వ్రాసి చర్చీలకు వ్రాసాడు. "మీ విశ్వాసాన్ని కాపాడుకోండి, ఎందుకంటే ప్రభువు మళ్ళీ వస్తాడు!" ఇది బైబిల్ యొక్క చివరి పుస్తకం, ప్రకటన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ఈ భూమికి తిరిగి వస్తాడు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ఏదో ఒకరోజు న్యాయమూర్తిగా.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అప్పట్లో నమ్మని వారు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యేసులో ఎప్పటికీ బాధలు,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విశ్వసించే వారు ఆనందిస్తారు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ఆనందంతో శాశ్వత జీవితం.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మళ్లీ వస్తాడని ఎదురు చూస్తున్నారా?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ఆ ఆశను కోల్పోకూడదు, ఈ భూమిపై మన విశ్వాసాన్ని చివరి వరకు ఉంచాలి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మళ్లీ ఈ భూమికి రాజుగా వస్తాడు, అన్నిటికీ తీర్పుతీరుస్తాడు మరియు అన్నిటినీ శాశ్వతంగా పరిపాలిస్తాడు.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శిష్యుడు జాన్ నిర్బంధించబడిన ద్వీపం పేరు ఏమిటి?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మాల్టా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హవాయి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కిట్టిమ్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పట్మోస్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పట్మోస్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ఈ విషయాలకు సాక్ష్యమిచ్చేవాడు, "అవును, నేను త్వరలో వస్తాను" అని చెప్పాడు. ఆమెన్. ప్రభువైన యేసు, రండి.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ద్యోతకం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రూపాంతరాన్ని ఎవరు చూడలేదు?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పీటర్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జేమ్స్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థామస్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థామస్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అక్కడ అతను వారి ముందు రూపాంతరం చెందాడు. అతని ముఖం సూర్యునిలా ప్రకాశిస్తుంది మరియు అతని బట్టలు కాంతి వలె తెల్లగా మారాయి.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75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</a:t>
            </a:r>
            <a:r xmlns:a="http://schemas.openxmlformats.org/drawingml/2006/main">
              <a:rPr lang="te" altLang="en-US" sz="4400"/>
              <a:t> </a:t>
            </a:r>
            <a:r xmlns:a="http://schemas.openxmlformats.org/drawingml/2006/main">
              <a:rPr lang="te" altLang="ko-KR" sz="4400"/>
              <a:t>పిల్లలను ప్రేమిస్తుంది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అది చూసిన యేసుకు కోపం వచ్చింది. ఆయన వారితో ఇలా అన్నాడు: “చిన్న పిల్లలను నా దగ్గరకు రానివ్వండి మరియు వారికి ఆటంకం కలిగించవద్దు, ఎందుకంటే దేవుని రాజ్యం అలాంటి వారిదే.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పేరెంట్ తన బిడ్డను జీసస్ దగ్గరకు తీసుకొచ్చాడు.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యేసు శిష్యులు ఆయనను గద్దించారు. "మీ బిడ్డను యేసు వద్దకు తీసుకురావడానికి మీకు ఎంత ధైర్యం?"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అది చూసి కోపంగా అన్నాడు.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“పిల్లలు నా దగ్గరకు రాకుండా ఆపకండి. దేవుని రాజ్యం ఈ పిల్లలలాంటి వారిదే!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కొడుకు దూరదేశంలో ఉన్న ఆస్తినంతా వృధా చేసి దయనీయంగా మారాడు.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“చిన్నబిడ్డవలె దేవుని రాజ్యమును పొందనివాడు దానిలో ప్రవేశించడు.” మరియు అతను పిల్లలను తన చేతుల్లోకి తీసుకొని, వారిపై చేతులు వేసి, వారిని ఆశీర్వదించాడు.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రాజ్యం ఈ పిల్లలలాంటి వారిదే అని యేసు చెప్పాడు.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కూడా స్వచ్ఛమైన, నిజాయితీని కోల్పోకుండా దేవుణ్ణి ప్రేమించే మరియు యేసుకు లోబడే పిల్లలమవుతాం.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పిల్లల నిజమైన హృదయం.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</a:t>
            </a:r>
            <a:r xmlns:a="http://schemas.openxmlformats.org/drawingml/2006/main">
              <a:rPr altLang="en-US" lang="t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ఉంది..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పిల్లలను ప్రేమించేవాడు, విలువైనవాడు మరియు ఆశీర్వదించేవాడు.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పిల్లలు యేసు దగ్గరకు వెళ్ళడానికి ప్రయత్నించినప్పుడు శిష్యులు ఏమి చేసారు?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వారిని సంతోషంగా స్వాగతించారు.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దగ్గరకు వెళ్లవద్దని వారిని మందలించారు.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పిల్లలను యేసుకు పరిచయం చేశారు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వారికి కొంత ఆహారం ఇచ్చి ఇంటికి పంపించారు.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యేసు దగ్గరకు వెళ్లవద్దని వారిని మందలించారు.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అది చూసిన యేసుకు కోపం వచ్చింది. ఆయన వారితో ఇలా అన్నాడు: “చిన్న పిల్లలను నా దగ్గరకు రానివ్వండి మరియు వారికి ఆటంకం కలిగించవద్దు, ఎందుకంటే దేవుని రాజ్యం అలాంటి వారిదే.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76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బర్తిమయస్ అనే అంధుడిని స్వస్థపరిచాడు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"వెళ్ళు, నీ విశ్వాసం నిన్ను స్వస్థపరిచింది" అన్నాడు యేసు. వెంటనే అతనికి చూపు వచ్చి, దారిలో యేసును వెంబడించాడు.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గ్రుడ్డివాడైన జెరికోకు వచ్చినప్పుడు, బార్తిమయస్ రోడ్డు పక్కన భిక్షాటన చేస్తూ కూర్చున్నాడు.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నజరేయుడైన యేసు అని విని, "యేసు, దావీదు కుమారుడా, నన్ను కరుణించు" అని అరవడం ప్రారంభించాడు.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బర్తిమయస్‌ని పిలిచాడు. "నేను మీ కోసం ఏమి చేయాలనుకుంటున్నారు?" అని యేసు అడిగాడు. అంధుడు "రబ్బీ, నాకు చూడాలని ఉంది" అన్నాడు.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కొడుకు తన తండ్రి ఇంట్లో పనివాళ్ల కంటే హీనంగా మారాడని గ్రహించాడు.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 అతను తిరిగి వచ్చి తన సేవకులలో ఒకరిగా అంగీకరించమని తండ్రిని వేడుకున్నాడు.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"వెళ్ళు, నీ విశ్వాసం నిన్ను స్వస్థపరిచింది" అన్నాడు యేసు. వెంటనే అతనికి చూపు వచ్చింది.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"ధన్యవాదాలు, యేసు!" బర్తిమయస్ యేసును అనుసరించాడు, అతను అతనికి చూపు పొందేలా చేశాడు.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బర్తిమయస్‌తో, “నీ విశ్వాసం నిన్ను స్వస్థపరిచింది” అన్నాడు.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మనల్ని రక్షించేది విశ్వాసమే.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హృదయపూర్వక ప్రార్థనలో విశ్వాసం వ్యక్తమవుతుంది.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యేసును ప్రార్థించినప్పుడు,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మనకు ఈ విశ్వాసం ఉండాలి.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 హృదయపూర్వక ప్రార్థనలను వినేవాడు మరియు ప్రతిస్పందించేవాడు యేసు.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బర్తిమేయస్ యేసును ఏమి అడిగాడు?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నాకు చాలా డబ్బు ఇవ్వండి.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నేను మీ శిష్యునిగా ఉండాలనుకుంటున్నాను.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నన్ను నీటి మీద నడవనివ్వండి.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నేను మళ్లీ చూడాలనుకుంటున్నాను.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నేను మళ్లీ చూడాలనుకుంటున్నాను.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"వెళ్ళు, నీ విశ్వాసం నిన్ను స్వస్థపరిచింది" అన్నాడు యేసు. వెంటనే అతనికి చూపు వచ్చి, దారిలో యేసును వెంబడించాడు.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77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జక్కయ్య ఒక చెట్టు ఎక్కాడు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మనుష్యకుమారుడు పోయిన దానిని వెదకుటకు మరియు రక్షించుటకు వచ్చెను."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జక్కయ్య అనే ధనవంతుడు ఉండేవాడు. అతను ప్రధాన పన్ను వసూలు చేసేవాడు, కాబట్టి ప్రజలు అతన్ని అసహ్యించుకున్నారు.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ఒకరోజు యేసు జక్కయ్య నివసించే గ్రామానికి వచ్చాడు. యేసును చూసేందుకు చాలా మంది గుమిగూడారు.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దూరం నుంచి వస్తున్న కొడుకుని చూసిన తండ్రి వెంటనే పరిగెత్తుకుంటూ వచ్చి కౌగిలించుకుని ఆనందంతో స్వీకరించాడు.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జక్కయ్య యేసును చూడడానికి చెట్టు ఎక్కాడు. యేసు అతని వైపు చూసి ఇలా అన్నాడు. “జక్కయ్య, వెంటనే దిగి రా. నేను ఈరోజు మీ ఇంట్లోనే ఉండాలి.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"నేను నా ఆస్తిలో సగం పేదలకు ఇస్తాను" అని జక్కయ్య యేసుతో నిర్ణయించుకున్నాడు.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చెప్పాడు, "నేడు రక్షణ ఈ ఇంటికి వచ్చింది, నేను పోగొట్టుకున్న దానిని వెదకడానికి మరియు రక్షించడానికి వచ్చాను."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జక్కయ్య యేసును కలిసినప్పుడు, అతను తనకు అత్యంత ఇష్టమైన ఆస్తిని పేదలకు ఇస్తానని ఒప్పుకున్నాడు.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మీకు అత్యంత ముఖ్యమైన విషయం ఏమిటి?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కలిసిన తర్వాత మీరు ఏమి వదులుకున్నారు?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మనకు అత్యంత విలువైనది యేసు అని గుర్తుంచుకోవాలి.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భేదం లేకుండా అందరినీ రక్షించడానికి ఈ దేశానికి వచ్చిన రక్షకుడు యేసు.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ప్రజలు జక్కయ్యను ఎందుకు ద్వేషించారు?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ఉంది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అధినేత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పన్ను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కలెక్టర్.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అతను యేసును బాగా నమ్మాడు.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అతను చాలా ప్రార్థించాడు.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అతను అందంగా ఉన్నాడు.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ఎందుకంటే అతను ప్రధాన పన్ను వసూలు చేసేవాడు.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మనుష్యకుమారుడు పోయిన దానిని వెదకుటకు మరియు రక్షించుటకు వచ్చెను."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e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78 దేవుని వాక్యము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400"/>
              <a:t>రాతిపై నిర్మించిన ఇల్లు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"కాబట్టి ఈ నా మాటలు విని వాటిని అమలు చేసే ప్రతి ఒక్కరూ బండపై తన ఇంటిని కట్టుకున్న జ్ఞానితో సమానం.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ఇల్లు కట్టుకుంటున్న ఇద్దరు వ్యక్తుల కథను యేసు చెప్పాడు.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యేసు, "దేవా, నీ తండ్రి ఎప్పుడూ నీ కోసం ఎదురు చూస్తున్నాడు."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వారిలో ఒకరు తన ఇంటిని ఇసుకపై, మరొకరు రాతిపై నిర్మించాలని నిర్ణయించుకున్నారు.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ఇద్దరు కష్టపడి ఇల్లు కట్టుకున్నారు. బయట పెద్దా తేడా లేకుండా రెండు ఇళ్లు బలంగా కనిపించాయి.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భారీ వర్షానికి వరద రావడంతో ఇసుకపై నిర్మించిన ఇల్లు కొట్టుకుపోయింది. కానీ బండ మీద కట్టిన ఇల్లు మాత్రం స్థిరంగా ఉంది.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“నా మాటలు విని వాటిని పాటించే ప్రతి ఒక్కరూ బండ మీద తన ఇల్లు కట్టుకున్న జ్ఞాని లాంటి వాడు” అని యేసు చెప్పాడు.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“నా మాటలు విని వాటిని పాటించే ప్రతి ఒక్కరూ బండ మీద తన ఇల్లు కట్టుకున్న జ్ఞాని లాంటి వాడు” అని యేసు చెప్పాడు.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దేవుని ప్రతి మాటను ఆచరణలో పెడుతున్నారా?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వాక్యానికి లోబడే జ్ఞానులుగా ఉందాం.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</a:t>
            </a:r>
            <a:r xmlns:a="http://schemas.openxmlformats.org/drawingml/2006/main">
              <a:rPr altLang="en-US" lang="t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ఉంది..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వాక్యానికి విధేయత చూపేవారిలో సంతోషించేవాడు యేసు.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ఇసుకపై నిర్మించిన ఇల్లు ఎప్పుడు కూలిపోయింది?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ఇల్లు కట్టిన వెంటనే,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సూర్యుడు ప్రకాశిస్తున్నప్పుడు,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చాలా మంది ఇంట్లోకి వచ్చినప్పుడు,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చాలా వర్షాలు పడి వరదలు వచ్చినప్పుడు,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చాలా వర్షాలు పడి వరదలు వచ్చినప్పుడు,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"కాబట్టి ఈ నా మాటలు విని వాటిని అమలు చేసే ప్రతి ఒక్కరూ బండపై తన ఇంటిని కట్టుకున్న జ్ఞానితో సమానం.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79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ఐదు వైజ్ వర్జిన్స్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"కాబట్టి మెలకువగా ఉండండి, ఎందుకంటే మీకు రోజు లేదా గంట తెలియదు."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 జీవితంలో చాలా పాపం చేస్తాం.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 మనం దేవునికి వ్యతిరేకంగా పాపం చేసినందుకు అపరాధభావంతో ఉన్నాము.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దేవుడు మన పాపాలను ఎల్లప్పుడూ క్షమించాడు.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యేసు ఇప్పటికే మన పాపాలన్నిటినీ స్వాధీనం చేసుకున్నాడు.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దీన్ని నమ్మి కృతజ్ఞతతో మరియు ఆనందంతో దేవుని వద్దకు వెళ్లాలి.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అక్కడ వివాహ విందుకు సిద్ధమవుతున్న పదిమంది కన్యలు ఉన్నారు. ఐదుగురు తెలివైన అమ్మాయిలు తగినంత నూనెతో దీపాలను సిద్ధం చేశారు, కాని మిగిలిన ఐదుగురు చేయలేదు.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రాత్రి, వరుడు ఆలస్యం అయినప్పుడు, పదిమంది కన్యలు నిద్రపోయారు.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"వరుడు వచ్చాడు!" కన్యలు హడావిడిగా లేచారు. మరియు తగినంత నూనె సిద్ధం చేయని ఐదుగురు కన్యల దీపాలు ఆరిపోయాయి.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"మాకు కొంచెం నూనె ఇవ్వండి." "మేము మా నూనె మీకు ఇస్తే, మేము కూడా నూనె అయిపోవచ్చు. వెళ్లి నూనె తెచ్చుకో."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 ఐదుగురు తెలివితక్కువ అమ్మాయిలు నూనె కొనడానికి వెళ్లగా, విందు తలుపు మూసుకుపోయింది. చివరికి, ఐదుగురు మూర్ఖమైన అమ్మాయిలను పార్టీకి హాజరుకానివ్వలేదు.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తిరిగి వచ్చే రోజు కోసం ఎలా వేచి ఉండాలో చెప్పే కథ ఇది.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ఎవ్వరికి తెలియదు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మళ్లీ ఎప్పుడు వస్తాడు.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ఐదుగురు తెలివైన కన్యల వలె, మనం ఎల్లప్పుడూ మేల్కొలపాలి మరియు సిద్ధమైన హృదయంతో యేసు కోసం వేచి ఉండాలి.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ఎవరికీ తెలియనప్పుడు ఈ దేశానికి మళ్లీ వస్తానని యేసు వాగ్దానం చేశాడు.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బుద్ధిహీనులైన ఐదుగురు కన్యలు ఏమి సిద్ధం చేయలేదు?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నూనె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నీరు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బట్టలు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బహుమతి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నూనె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"కాబట్టి మెలకువగా ఉండండి, ఎందుకంటే మీకు రోజు లేదా గంట తెలియదు."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80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ది పేరబుల్ ఆఫ్ ది టాలెంట్స్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</a:t>
            </a:r>
            <a:r xmlns:a="http://schemas.openxmlformats.org/drawingml/2006/main">
              <a:rPr altLang="en-US" lang="t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ఉంది..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ఎల్లప్పుడూ మన కోసం ప్రేమించేవాడు మరియు ఎదురుచూసేవాడు.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"అతని యజమాని ఇలా సమాధానమిచ్చాడు, 'బాగా చేసారు, మంచి మరియు నమ్మకమైన సేవకుడు! మీరు కొన్ని విషయాలలో విశ్వాసపాత్రంగా ఉన్నారు; నేను మీకు చాలా విషయాలపై బాధ్యత వహిస్తాను. వచ్చి మీ యజమాని సంతోషాన్ని పంచుకోండి!'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వ్యక్తి విదేశాలకు వెళ్లేటప్పుడు తన సేవకులకు డబ్బును అప్పగించాడు. అతను మొదటి సేవకుడికి ఐదు తలాంతులు, రెండవవాడికి రెండు, మూడవవాడికి ఒకటి ఇచ్చాడు.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తలాంతులు మరియు రెండు తలాంతులు పొందిన సేవకుడు ఒకేసారి వెళ్లి వారి డబ్బును పనిలో పెట్టాడు మరియు రెట్టింపు సంపాదించాడు. అయితే, 1 టాలెంట్ పొందిన ఒక వ్యక్తి బయటకు వెళ్లి భూమిలో రంధ్రం త్రవ్వి, తన యజమాని డబ్బును దాచాడు.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యజమాని తిరిగి వచ్చి వారితో లెక్కలు తీర్చినప్పుడు మొదటి సేవకుడు ఐదు తలాంతులు, రెండవవాడు రెండు తలాంతులు సంపాదించాడు.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కానీ, ఒక్క టాలెంట్ పొందిన సేవకుడు ఏదీ పొందలేదు. “మాస్టారూ, మీరు నాకు ఒక్క టాలెంట్ ఇచ్చారు. అలాంటప్పుడు నేను ఎక్కువ డబ్బు ఎలా సంపాదించగలను?"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అతని యజమానికి కోపం వచ్చింది. “మీరు నా డబ్బును బ్యాంకర్ల వద్ద డిపాజిట్ చేసి ఉంటే, నేను దానిని వడ్డీతో తిరిగి పొందుతాను. పనికిమాలిన సేవకుడా, నా ఇంటి నుండి వెళ్ళిపో!"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తలాంతుల ఉపమానం ద్వారా సోమరిగా ఉండవద్దని యేసు హెచ్చరిస్తున్నాడు.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ఎంత అందుకున్నాము అనే దానికంటే ముఖ్యమైనది మరొకటి ఉంది.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అంతకన్నా ముఖ్యమైన విషయం ఏమిటంటే, మీ వద్ద ఉన్నదాన్ని నమ్మకంగా ఉపయోగించడం ద్వారా దేవుని మహిమ కోసం జీవితాన్ని గడపడం.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మనమందరం అలాంటి జీవితాన్ని గడపాలి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యేసుచే స్తుతింపబడాలి.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 యజమాని, మన జీవితాలను మూల్యాంకనం చేసి తదనుగుణంగా మనకు ప్రతిఫలమిచ్చేవాడు.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చాలా దూరం ప్రయాణిస్తున్నప్పుడు యజమాని సేవకులకు ఏమి అప్పగించాడు?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ఇల్లు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ఫీల్డ్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స్టోర్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ప్రతిభ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ప్రతిభ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/>
              <a:t>"అతని యజమాని ఇలా సమాధానమిచ్చాడు, 'బాగా చేసారు, మంచి మరియు నమ్మకమైన సేవకుడు! మీరు కొన్ని విషయాలలో విశ్వాసపాత్రంగా ఉన్నారు; నేను మీకు చాలా విషయాలపై బాధ్యత వహిస్తాను. వచ్చి మీ యజమాని సంతోషాన్ని పంచుకోండి!'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